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sldIdLst>
    <p:sldId id="257"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err="1"/>
            <a:t>Sirine</a:t>
          </a:r>
          <a:r>
            <a:rPr lang="en-US" dirty="0"/>
            <a:t> </a:t>
          </a:r>
          <a:r>
            <a:rPr lang="en-US" dirty="0" err="1"/>
            <a:t>Kheilfi</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err="1"/>
            <a:t>PowerBI</a:t>
          </a:r>
          <a:r>
            <a:rPr lang="en-US" dirty="0"/>
            <a:t>/Tableau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Kyle O’Malley</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err="1"/>
            <a:t>Streamlit</a:t>
          </a:r>
          <a:r>
            <a:rPr lang="en-US" dirty="0"/>
            <a:t>/Heroku/ML</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Bill Taylor</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SQL and other stuff</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761924" y="769638"/>
          <a:ext cx="388143" cy="2342159"/>
        </a:xfrm>
        <a:prstGeom prst="round2SameRect">
          <a:avLst/>
        </a:prstGeom>
        <a:solidFill>
          <a:schemeClr val="accent1">
            <a:shade val="80000"/>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err="1"/>
            <a:t>Sirine</a:t>
          </a:r>
          <a:r>
            <a:rPr lang="en-US" sz="1200" kern="1200" dirty="0"/>
            <a:t> </a:t>
          </a:r>
          <a:r>
            <a:rPr lang="en-US" sz="1200" kern="1200" dirty="0" err="1"/>
            <a:t>Kheilfi</a:t>
          </a:r>
          <a:endParaRPr lang="en-US" sz="1200" kern="1200" dirty="0"/>
        </a:p>
      </dsp:txBody>
      <dsp:txXfrm rot="5400000">
        <a:off x="803864" y="1765594"/>
        <a:ext cx="2323211" cy="350247"/>
      </dsp:txXfrm>
    </dsp:sp>
    <dsp:sp modelId="{5A1B764B-0DC5-47CD-BDEA-9E67799496EC}">
      <dsp:nvSpPr>
        <dsp:cNvPr id="0" name=""/>
        <dsp:cNvSpPr/>
      </dsp:nvSpPr>
      <dsp:spPr>
        <a:xfrm>
          <a:off x="4197" y="0"/>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err="1"/>
            <a:t>PowerBI</a:t>
          </a:r>
          <a:r>
            <a:rPr lang="en-US" sz="1200" kern="1200" dirty="0"/>
            <a:t>/Tableau </a:t>
          </a:r>
        </a:p>
      </dsp:txBody>
      <dsp:txXfrm>
        <a:off x="4197" y="0"/>
        <a:ext cx="3903598" cy="1358502"/>
      </dsp:txXfrm>
    </dsp:sp>
    <dsp:sp modelId="{122B38A3-0442-4747-820C-1F37877E2B0E}">
      <dsp:nvSpPr>
        <dsp:cNvPr id="0" name=""/>
        <dsp:cNvSpPr/>
      </dsp:nvSpPr>
      <dsp:spPr>
        <a:xfrm>
          <a:off x="1955996" y="1436131"/>
          <a:ext cx="0" cy="310514"/>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917182" y="1358502"/>
          <a:ext cx="77628" cy="77628"/>
        </a:xfrm>
        <a:prstGeom prst="ellipse">
          <a:avLst/>
        </a:prstGeom>
        <a:solidFill>
          <a:schemeClr val="accent1">
            <a:shade val="8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127076" y="1746646"/>
          <a:ext cx="2342159" cy="388143"/>
        </a:xfrm>
        <a:prstGeom prst="rect">
          <a:avLst/>
        </a:prstGeom>
        <a:solidFill>
          <a:schemeClr val="accent1">
            <a:shade val="80000"/>
            <a:hueOff val="225945"/>
            <a:satOff val="-12113"/>
            <a:lumOff val="15465"/>
            <a:alphaOff val="0"/>
          </a:schemeClr>
        </a:solidFill>
        <a:ln w="19050" cap="rnd" cmpd="sng" algn="ctr">
          <a:solidFill>
            <a:schemeClr val="accent1">
              <a:shade val="80000"/>
              <a:hueOff val="225945"/>
              <a:satOff val="-12113"/>
              <a:lumOff val="154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Kyle O’Malley</a:t>
          </a:r>
        </a:p>
      </dsp:txBody>
      <dsp:txXfrm>
        <a:off x="3127076" y="1746646"/>
        <a:ext cx="2342159" cy="388143"/>
      </dsp:txXfrm>
    </dsp:sp>
    <dsp:sp modelId="{DF65791B-462E-4589-B98D-F60587330CA8}">
      <dsp:nvSpPr>
        <dsp:cNvPr id="0" name=""/>
        <dsp:cNvSpPr/>
      </dsp:nvSpPr>
      <dsp:spPr>
        <a:xfrm>
          <a:off x="2346356" y="2522934"/>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err="1"/>
            <a:t>Streamlit</a:t>
          </a:r>
          <a:r>
            <a:rPr lang="en-US" sz="1200" kern="1200" dirty="0"/>
            <a:t>/Heroku/ML</a:t>
          </a:r>
        </a:p>
      </dsp:txBody>
      <dsp:txXfrm>
        <a:off x="2346356" y="2522934"/>
        <a:ext cx="3903598" cy="1358502"/>
      </dsp:txXfrm>
    </dsp:sp>
    <dsp:sp modelId="{DBA410EB-5F61-4F46-92D9-C5B0AA59EE15}">
      <dsp:nvSpPr>
        <dsp:cNvPr id="0" name=""/>
        <dsp:cNvSpPr/>
      </dsp:nvSpPr>
      <dsp:spPr>
        <a:xfrm>
          <a:off x="4298156" y="2134790"/>
          <a:ext cx="0" cy="310514"/>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259341" y="2445305"/>
          <a:ext cx="77628" cy="77628"/>
        </a:xfrm>
        <a:prstGeom prst="ellipse">
          <a:avLst/>
        </a:prstGeom>
        <a:solidFill>
          <a:schemeClr val="accent1">
            <a:shade val="80000"/>
            <a:hueOff val="225945"/>
            <a:satOff val="-12113"/>
            <a:lumOff val="154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6446243" y="769638"/>
          <a:ext cx="388143" cy="2342159"/>
        </a:xfrm>
        <a:prstGeom prst="round2SameRect">
          <a:avLst/>
        </a:prstGeom>
        <a:solidFill>
          <a:schemeClr val="accent1">
            <a:shade val="80000"/>
            <a:hueOff val="451889"/>
            <a:satOff val="-24226"/>
            <a:lumOff val="30929"/>
            <a:alphaOff val="0"/>
          </a:schemeClr>
        </a:solidFill>
        <a:ln w="19050" cap="rnd" cmpd="sng" algn="ctr">
          <a:solidFill>
            <a:schemeClr val="accent1">
              <a:shade val="80000"/>
              <a:hueOff val="451889"/>
              <a:satOff val="-24226"/>
              <a:lumOff val="309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Bill Taylor</a:t>
          </a:r>
        </a:p>
      </dsp:txBody>
      <dsp:txXfrm rot="-5400000">
        <a:off x="5469235" y="1765594"/>
        <a:ext cx="2323211" cy="350247"/>
      </dsp:txXfrm>
    </dsp:sp>
    <dsp:sp modelId="{B4723E2A-4FF1-452A-BD25-8EC364F15A6F}">
      <dsp:nvSpPr>
        <dsp:cNvPr id="0" name=""/>
        <dsp:cNvSpPr/>
      </dsp:nvSpPr>
      <dsp:spPr>
        <a:xfrm>
          <a:off x="4688515" y="0"/>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t>SQL and other stuff</a:t>
          </a:r>
        </a:p>
      </dsp:txBody>
      <dsp:txXfrm>
        <a:off x="4688515" y="0"/>
        <a:ext cx="3903598" cy="1358502"/>
      </dsp:txXfrm>
    </dsp:sp>
    <dsp:sp modelId="{440E9361-37D2-4157-AF38-7B49AD23708B}">
      <dsp:nvSpPr>
        <dsp:cNvPr id="0" name=""/>
        <dsp:cNvSpPr/>
      </dsp:nvSpPr>
      <dsp:spPr>
        <a:xfrm>
          <a:off x="6640315" y="1436131"/>
          <a:ext cx="0" cy="310514"/>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601500" y="1358502"/>
          <a:ext cx="77628" cy="77628"/>
        </a:xfrm>
        <a:prstGeom prst="ellipse">
          <a:avLst/>
        </a:prstGeom>
        <a:solidFill>
          <a:schemeClr val="accent1">
            <a:shade val="80000"/>
            <a:hueOff val="451889"/>
            <a:satOff val="-24226"/>
            <a:lumOff val="309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245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0695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01974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75049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252033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96139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5103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54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49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759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959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136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54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683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6534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3221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3/5/2021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6971173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roject3-groupj.herokuapp.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l="37491" t="9091" r="14831" b="-1"/>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Parallelogram 1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704200" y="1678665"/>
            <a:ext cx="4569803" cy="2369131"/>
          </a:xfrm>
        </p:spPr>
        <p:txBody>
          <a:bodyPr>
            <a:normAutofit/>
          </a:bodyPr>
          <a:lstStyle/>
          <a:p>
            <a:r>
              <a:rPr lang="en-US"/>
              <a:t>Butler Final Project</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700964" y="4050832"/>
            <a:ext cx="4573037" cy="1096899"/>
          </a:xfrm>
        </p:spPr>
        <p:txBody>
          <a:bodyPr>
            <a:normAutofit/>
          </a:bodyPr>
          <a:lstStyle/>
          <a:p>
            <a:r>
              <a:rPr lang="en-US" dirty="0">
                <a:solidFill>
                  <a:schemeClr val="bg1"/>
                </a:solidFill>
              </a:rPr>
              <a:t> Group J</a:t>
            </a:r>
          </a:p>
          <a:p>
            <a:endParaRPr lang="en-US" dirty="0">
              <a:solidFill>
                <a:schemeClr val="bg1"/>
              </a:solidFill>
            </a:endParaRPr>
          </a:p>
        </p:txBody>
      </p:sp>
      <p:sp>
        <p:nvSpPr>
          <p:cNvPr id="25"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Butler Final Project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973661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DFF-6BE3-42D1-9EBF-14430309BC4C}"/>
              </a:ext>
            </a:extLst>
          </p:cNvPr>
          <p:cNvSpPr>
            <a:spLocks noGrp="1"/>
          </p:cNvSpPr>
          <p:nvPr>
            <p:ph type="title"/>
          </p:nvPr>
        </p:nvSpPr>
        <p:spPr>
          <a:xfrm>
            <a:off x="672280" y="944752"/>
            <a:ext cx="3259016" cy="1462692"/>
          </a:xfrm>
        </p:spPr>
        <p:txBody>
          <a:bodyPr>
            <a:normAutofit/>
          </a:bodyPr>
          <a:lstStyle/>
          <a:p>
            <a:r>
              <a:rPr lang="en-US">
                <a:solidFill>
                  <a:srgbClr val="FFFFFF"/>
                </a:solidFill>
              </a:rPr>
              <a:t>Home Value Predictor</a:t>
            </a:r>
          </a:p>
        </p:txBody>
      </p:sp>
      <p:sp>
        <p:nvSpPr>
          <p:cNvPr id="9" name="Content Placeholder 8">
            <a:extLst>
              <a:ext uri="{FF2B5EF4-FFF2-40B4-BE49-F238E27FC236}">
                <a16:creationId xmlns:a16="http://schemas.microsoft.com/office/drawing/2014/main" id="{2FE2326C-D2B8-4CB8-AF1E-8982A5035C25}"/>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For our question we wondered if there was a way to predict the future home averages, so we developed our app to learn how to predict it using past home values by month.</a:t>
            </a:r>
          </a:p>
          <a:p>
            <a:r>
              <a:rPr lang="en-US" dirty="0">
                <a:solidFill>
                  <a:srgbClr val="FFFFFF"/>
                </a:solidFill>
              </a:rPr>
              <a:t>We are limiting the future to 3 years out.</a:t>
            </a:r>
          </a:p>
        </p:txBody>
      </p:sp>
      <p:pic>
        <p:nvPicPr>
          <p:cNvPr id="5" name="Content Placeholder 4" descr="Houses in an area">
            <a:extLst>
              <a:ext uri="{FF2B5EF4-FFF2-40B4-BE49-F238E27FC236}">
                <a16:creationId xmlns:a16="http://schemas.microsoft.com/office/drawing/2014/main" id="{F1E3BCC1-4647-49A6-A169-241922AA5C96}"/>
              </a:ext>
            </a:extLst>
          </p:cNvPr>
          <p:cNvPicPr>
            <a:picLocks noChangeAspect="1"/>
          </p:cNvPicPr>
          <p:nvPr/>
        </p:nvPicPr>
        <p:blipFill rotWithShape="1">
          <a:blip r:embed="rId2"/>
          <a:srcRect l="5168" r="8317"/>
          <a:stretch/>
        </p:blipFill>
        <p:spPr>
          <a:xfrm>
            <a:off x="4241830" y="601200"/>
            <a:ext cx="7503636" cy="5789365"/>
          </a:xfrm>
          <a:prstGeom prst="rect">
            <a:avLst/>
          </a:prstGeom>
        </p:spPr>
      </p:pic>
    </p:spTree>
    <p:extLst>
      <p:ext uri="{BB962C8B-B14F-4D97-AF65-F5344CB8AC3E}">
        <p14:creationId xmlns:p14="http://schemas.microsoft.com/office/powerpoint/2010/main" val="22597448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2E7D106C-5AB5-49BC-9C3F-6F0937C61D8E}"/>
              </a:ext>
            </a:extLst>
          </p:cNvPr>
          <p:cNvPicPr>
            <a:picLocks noChangeAspect="1"/>
          </p:cNvPicPr>
          <p:nvPr/>
        </p:nvPicPr>
        <p:blipFill rotWithShape="1">
          <a:blip r:embed="rId2"/>
          <a:srcRect l="13302" r="2172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DD2E00A-812C-4BE2-ACE3-BC69FCAADE38}"/>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b="0" kern="1200" cap="all">
                <a:latin typeface="+mj-lt"/>
                <a:ea typeface="+mj-ea"/>
                <a:cs typeface="+mj-cs"/>
              </a:rPr>
              <a:t>Here is the app!</a:t>
            </a:r>
          </a:p>
        </p:txBody>
      </p:sp>
      <p:sp>
        <p:nvSpPr>
          <p:cNvPr id="3" name="Content Placeholder 2">
            <a:extLst>
              <a:ext uri="{FF2B5EF4-FFF2-40B4-BE49-F238E27FC236}">
                <a16:creationId xmlns:a16="http://schemas.microsoft.com/office/drawing/2014/main" id="{6AFB37BE-59AB-4F95-9E37-4EB7DEA17B38}"/>
              </a:ext>
            </a:extLst>
          </p:cNvPr>
          <p:cNvSpPr>
            <a:spLocks noGrp="1"/>
          </p:cNvSpPr>
          <p:nvPr>
            <p:ph idx="1"/>
          </p:nvPr>
        </p:nvSpPr>
        <p:spPr>
          <a:xfrm>
            <a:off x="677334" y="2160589"/>
            <a:ext cx="3851122" cy="3880773"/>
          </a:xfrm>
        </p:spPr>
        <p:txBody>
          <a:bodyPr vert="horz" lIns="91440" tIns="45720" rIns="91440" bIns="45720" rtlCol="0">
            <a:normAutofit/>
          </a:bodyPr>
          <a:lstStyle/>
          <a:p>
            <a:pPr marL="0" indent="0">
              <a:buNone/>
            </a:pPr>
            <a:r>
              <a:rPr lang="en-US" cap="all">
                <a:hlinkClick r:id="rId3"/>
              </a:rPr>
              <a:t>https://project3-groupj.herokuapp.com/</a:t>
            </a:r>
            <a:endParaRPr lang="en-US" cap="all"/>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262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A glass building with plants on the terrace">
            <a:extLst>
              <a:ext uri="{FF2B5EF4-FFF2-40B4-BE49-F238E27FC236}">
                <a16:creationId xmlns:a16="http://schemas.microsoft.com/office/drawing/2014/main" id="{D279B2C6-DE3C-468C-96C8-7E5919A05BBD}"/>
              </a:ext>
            </a:extLst>
          </p:cNvPr>
          <p:cNvPicPr>
            <a:picLocks noGrp="1" noChangeAspect="1"/>
          </p:cNvPicPr>
          <p:nvPr>
            <p:ph idx="1"/>
          </p:nvPr>
        </p:nvPicPr>
        <p:blipFill rotWithShape="1">
          <a:blip r:embed="rId2"/>
          <a:srcRect l="9091" t="10292" b="13100"/>
          <a:stretch/>
        </p:blipFill>
        <p:spPr>
          <a:xfrm>
            <a:off x="20" y="10"/>
            <a:ext cx="12191980" cy="6857990"/>
          </a:xfrm>
          <a:prstGeom prst="rect">
            <a:avLst/>
          </a:prstGeom>
        </p:spPr>
      </p:pic>
      <p:sp>
        <p:nvSpPr>
          <p:cNvPr id="44" name="Isosceles Triangle 43">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Parallelogram 45">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1E54741F-CC71-4611-9CE6-F98AA1B8B479}"/>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sz="5400"/>
              <a:t>ETL Steps in postgresql and pandas</a:t>
            </a:r>
          </a:p>
        </p:txBody>
      </p:sp>
      <p:sp>
        <p:nvSpPr>
          <p:cNvPr id="58"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304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Multicolored fiber cables">
            <a:extLst>
              <a:ext uri="{FF2B5EF4-FFF2-40B4-BE49-F238E27FC236}">
                <a16:creationId xmlns:a16="http://schemas.microsoft.com/office/drawing/2014/main" id="{39897CAE-B178-4591-890D-B76C7383CD49}"/>
              </a:ext>
            </a:extLst>
          </p:cNvPr>
          <p:cNvPicPr>
            <a:picLocks noGrp="1" noChangeAspect="1"/>
          </p:cNvPicPr>
          <p:nvPr>
            <p:ph idx="1"/>
          </p:nvPr>
        </p:nvPicPr>
        <p:blipFill rotWithShape="1">
          <a:blip r:embed="rId2"/>
          <a:srcRect l="9091" t="5526" b="17577"/>
          <a:stretch/>
        </p:blipFill>
        <p:spPr>
          <a:xfrm>
            <a:off x="20" y="10"/>
            <a:ext cx="12191980"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4EA371-EEDE-4635-819D-DEC58649F08D}"/>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sz="5400" dirty="0"/>
              <a:t>Power BI steps and map</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91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889B-B514-4F0C-B59F-9F6B61992D35}"/>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Machine learning using SCIKIT and ONE-HOT</a:t>
            </a:r>
          </a:p>
        </p:txBody>
      </p:sp>
      <p:pic>
        <p:nvPicPr>
          <p:cNvPr id="5" name="Content Placeholder 4" descr="A delivery drone carrying a package inside a warehouse">
            <a:extLst>
              <a:ext uri="{FF2B5EF4-FFF2-40B4-BE49-F238E27FC236}">
                <a16:creationId xmlns:a16="http://schemas.microsoft.com/office/drawing/2014/main" id="{E798C160-5D9A-4E5D-9F0E-2548F24213E8}"/>
              </a:ext>
            </a:extLst>
          </p:cNvPr>
          <p:cNvPicPr>
            <a:picLocks noGrp="1" noChangeAspect="1"/>
          </p:cNvPicPr>
          <p:nvPr>
            <p:ph idx="1"/>
          </p:nvPr>
        </p:nvPicPr>
        <p:blipFill>
          <a:blip r:embed="rId2"/>
          <a:stretch>
            <a:fillRect/>
          </a:stretch>
        </p:blipFill>
        <p:spPr>
          <a:xfrm>
            <a:off x="5118100" y="1701872"/>
            <a:ext cx="6142038" cy="3454257"/>
          </a:xfrm>
        </p:spPr>
      </p:pic>
    </p:spTree>
    <p:extLst>
      <p:ext uri="{BB962C8B-B14F-4D97-AF65-F5344CB8AC3E}">
        <p14:creationId xmlns:p14="http://schemas.microsoft.com/office/powerpoint/2010/main" val="36122672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58E7-84D9-4887-B5AB-351D5A50EC22}"/>
              </a:ext>
            </a:extLst>
          </p:cNvPr>
          <p:cNvSpPr>
            <a:spLocks noGrp="1"/>
          </p:cNvSpPr>
          <p:nvPr>
            <p:ph type="title"/>
          </p:nvPr>
        </p:nvSpPr>
        <p:spPr/>
        <p:txBody>
          <a:bodyPr/>
          <a:lstStyle/>
          <a:p>
            <a:r>
              <a:rPr lang="en-US" dirty="0"/>
              <a:t>Challenges/ Q&amp;A</a:t>
            </a:r>
          </a:p>
        </p:txBody>
      </p:sp>
      <mc:AlternateContent xmlns:mc="http://schemas.openxmlformats.org/markup-compatibility/2006">
        <mc:Choice xmlns:am3d="http://schemas.microsoft.com/office/drawing/2017/model3d" Requires="am3d">
          <p:graphicFrame>
            <p:nvGraphicFramePr>
              <p:cNvPr id="4" name="Content Placeholder 3" descr="Building 04">
                <a:extLst>
                  <a:ext uri="{FF2B5EF4-FFF2-40B4-BE49-F238E27FC236}">
                    <a16:creationId xmlns:a16="http://schemas.microsoft.com/office/drawing/2014/main" id="{A2099EAB-BDB0-47D7-A0DC-8D4C56E1FCDF}"/>
                  </a:ext>
                </a:extLst>
              </p:cNvPr>
              <p:cNvGraphicFramePr>
                <a:graphicFrameLocks noGrp="1"/>
              </p:cNvGraphicFramePr>
              <p:nvPr>
                <p:ph idx="1"/>
                <p:extLst>
                  <p:ext uri="{D42A27DB-BD31-4B8C-83A1-F6EECF244321}">
                    <p14:modId xmlns:p14="http://schemas.microsoft.com/office/powerpoint/2010/main" val="4089546994"/>
                  </p:ext>
                </p:extLst>
              </p:nvPr>
            </p:nvGraphicFramePr>
            <p:xfrm>
              <a:off x="1951424" y="2803848"/>
              <a:ext cx="6352820" cy="2225351"/>
            </p:xfrm>
            <a:graphic>
              <a:graphicData uri="http://schemas.microsoft.com/office/drawing/2017/model3d">
                <am3d:model3d r:embed="rId2">
                  <am3d:spPr>
                    <a:xfrm>
                      <a:off x="0" y="0"/>
                      <a:ext cx="6352820" cy="2225351"/>
                    </a:xfrm>
                    <a:prstGeom prst="rect">
                      <a:avLst/>
                    </a:prstGeom>
                  </am3d:spPr>
                  <am3d:camera>
                    <am3d:pos x="0" y="0" z="63418025"/>
                    <am3d:up dx="0" dy="36000000" dz="0"/>
                    <am3d:lookAt x="0" y="0" z="0"/>
                    <am3d:perspective fov="2700000"/>
                  </am3d:camera>
                  <am3d:trans>
                    <am3d:meterPerModelUnit n="16104" d="1000000"/>
                    <am3d:preTrans dx="0" dy="-5464917" dz="-3273949"/>
                    <am3d:scale>
                      <am3d:sx n="1000000" d="1000000"/>
                      <am3d:sy n="1000000" d="1000000"/>
                      <am3d:sz n="1000000" d="1000000"/>
                    </am3d:scale>
                    <am3d:rot/>
                    <am3d:postTrans dx="0" dy="0" dz="0"/>
                  </am3d:trans>
                  <am3d:raster rName="Office3DRenderer" rVer="16.0.8326">
                    <am3d:blip r:embed="rId3"/>
                  </am3d:raster>
                  <am3d:objViewport viewportSz="6426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Building 04">
                <a:extLst>
                  <a:ext uri="{FF2B5EF4-FFF2-40B4-BE49-F238E27FC236}">
                    <a16:creationId xmlns:a16="http://schemas.microsoft.com/office/drawing/2014/main" id="{A2099EAB-BDB0-47D7-A0DC-8D4C56E1FCDF}"/>
                  </a:ext>
                </a:extLst>
              </p:cNvPr>
              <p:cNvPicPr>
                <a:picLocks noGrp="1" noRot="1" noChangeAspect="1" noMove="1" noResize="1" noEditPoints="1" noAdjustHandles="1" noChangeArrowheads="1" noChangeShapeType="1" noCrop="1"/>
              </p:cNvPicPr>
              <p:nvPr/>
            </p:nvPicPr>
            <p:blipFill>
              <a:blip r:embed="rId3"/>
              <a:stretch>
                <a:fillRect/>
              </a:stretch>
            </p:blipFill>
            <p:spPr>
              <a:xfrm>
                <a:off x="1951424" y="2803848"/>
                <a:ext cx="6352820" cy="2225351"/>
              </a:xfrm>
              <a:prstGeom prst="rect">
                <a:avLst/>
              </a:prstGeom>
            </p:spPr>
          </p:pic>
        </mc:Fallback>
      </mc:AlternateContent>
    </p:spTree>
    <p:extLst>
      <p:ext uri="{BB962C8B-B14F-4D97-AF65-F5344CB8AC3E}">
        <p14:creationId xmlns:p14="http://schemas.microsoft.com/office/powerpoint/2010/main" val="27237382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1005</TotalTime>
  <Words>110</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Butler Final Project</vt:lpstr>
      <vt:lpstr>Butler Final Project</vt:lpstr>
      <vt:lpstr>Home Value Predictor</vt:lpstr>
      <vt:lpstr>Here is the app!</vt:lpstr>
      <vt:lpstr>ETL Steps in postgresql and pandas</vt:lpstr>
      <vt:lpstr>Power BI steps and map</vt:lpstr>
      <vt:lpstr>Machine learning using SCIKIT and ONE-HOT</vt:lpstr>
      <vt:lpstr>Challenges/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Butler Final Project</dc:title>
  <dc:creator>William Taylor</dc:creator>
  <cp:lastModifiedBy>William Taylor</cp:lastModifiedBy>
  <cp:revision>13</cp:revision>
  <dcterms:created xsi:type="dcterms:W3CDTF">2021-03-02T01:09:07Z</dcterms:created>
  <dcterms:modified xsi:type="dcterms:W3CDTF">2021-03-06T12:45:16Z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